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grandir" charset="1" panose="00000500000000000000"/>
      <p:regular r:id="rId10"/>
    </p:embeddedFont>
    <p:embeddedFont>
      <p:font typeface="Agrandir Bold" charset="1" panose="00000800000000000000"/>
      <p:regular r:id="rId11"/>
    </p:embeddedFont>
    <p:embeddedFont>
      <p:font typeface="Agrandir Italics" charset="1" panose="00000500000000000000"/>
      <p:regular r:id="rId12"/>
    </p:embeddedFont>
    <p:embeddedFont>
      <p:font typeface="Agrandir Bold Italics" charset="1" panose="00000800000000000000"/>
      <p:regular r:id="rId13"/>
    </p:embeddedFont>
    <p:embeddedFont>
      <p:font typeface="Agrandir Thin" charset="1" panose="00000200000000000000"/>
      <p:regular r:id="rId14"/>
    </p:embeddedFont>
    <p:embeddedFont>
      <p:font typeface="Agrandir Thin Italics" charset="1" panose="00000200000000000000"/>
      <p:regular r:id="rId15"/>
    </p:embeddedFont>
    <p:embeddedFont>
      <p:font typeface="Agrandir Medium" charset="1" panose="00000600000000000000"/>
      <p:regular r:id="rId16"/>
    </p:embeddedFont>
    <p:embeddedFont>
      <p:font typeface="Agrandir Medium Italics" charset="1" panose="00000600000000000000"/>
      <p:regular r:id="rId17"/>
    </p:embeddedFont>
    <p:embeddedFont>
      <p:font typeface="Agrandir Ultra-Bold" charset="1" panose="00000A00000000000000"/>
      <p:regular r:id="rId18"/>
    </p:embeddedFont>
    <p:embeddedFont>
      <p:font typeface="Agrandir Ultra-Bold Italics" charset="1" panose="00000A00000000000000"/>
      <p:regular r:id="rId19"/>
    </p:embeddedFont>
    <p:embeddedFont>
      <p:font typeface="Agrandir Heavy" charset="1" panose="00000900000000000000"/>
      <p:regular r:id="rId20"/>
    </p:embeddedFont>
    <p:embeddedFont>
      <p:font typeface="Agrandir Heavy Italics" charset="1" panose="000009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3.fntdata"/><Relationship Id="rId18" Type="http://schemas.openxmlformats.org/officeDocument/2006/relationships/font" Target="fonts/font18.fntdata"/><Relationship Id="rId8" Type="http://schemas.openxmlformats.org/officeDocument/2006/relationships/font" Target="fonts/font8.fntdata"/><Relationship Id="rId26" Type="http://schemas.openxmlformats.org/officeDocument/2006/relationships/customXml" Target="../customXml/item1.xml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12" Type="http://schemas.openxmlformats.org/officeDocument/2006/relationships/font" Target="fonts/font12.fntdata"/><Relationship Id="rId17" Type="http://schemas.openxmlformats.org/officeDocument/2006/relationships/font" Target="fonts/font17.fntdata"/><Relationship Id="rId25" Type="http://schemas.openxmlformats.org/officeDocument/2006/relationships/slide" Target="slides/slide4.xml"/><Relationship Id="rId7" Type="http://schemas.openxmlformats.org/officeDocument/2006/relationships/font" Target="fonts/font7.fntdata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11" Type="http://schemas.openxmlformats.org/officeDocument/2006/relationships/font" Target="fonts/font11.fntdata"/><Relationship Id="rId24" Type="http://schemas.openxmlformats.org/officeDocument/2006/relationships/slide" Target="slides/slide3.xml"/><Relationship Id="rId6" Type="http://schemas.openxmlformats.org/officeDocument/2006/relationships/font" Target="fonts/font6.fntdata"/><Relationship Id="rId15" Type="http://schemas.openxmlformats.org/officeDocument/2006/relationships/font" Target="fonts/font15.fntdata"/><Relationship Id="rId23" Type="http://schemas.openxmlformats.org/officeDocument/2006/relationships/slide" Target="slides/slide2.xml"/><Relationship Id="rId5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font" Target="fonts/font10.fntdata"/><Relationship Id="rId19" Type="http://schemas.openxmlformats.org/officeDocument/2006/relationships/font" Target="fonts/font19.fntdata"/><Relationship Id="rId14" Type="http://schemas.openxmlformats.org/officeDocument/2006/relationships/font" Target="fonts/font14.fntdata"/><Relationship Id="rId22" Type="http://schemas.openxmlformats.org/officeDocument/2006/relationships/slide" Target="slides/slide1.xml"/><Relationship Id="rId4" Type="http://schemas.openxmlformats.org/officeDocument/2006/relationships/theme" Target="theme/theme1.xml"/><Relationship Id="rId9" Type="http://schemas.openxmlformats.org/officeDocument/2006/relationships/font" Target="fonts/font9.fntdata"/><Relationship Id="rId27" Type="http://schemas.openxmlformats.org/officeDocument/2006/relationships/customXml" Target="../customXml/item2.xml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7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8024" r="0" b="-10802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276424">
            <a:off x="-1579792" y="5116766"/>
            <a:ext cx="14056065" cy="12826160"/>
          </a:xfrm>
          <a:custGeom>
            <a:avLst/>
            <a:gdLst/>
            <a:ahLst/>
            <a:cxnLst/>
            <a:rect r="r" b="b" t="t" l="l"/>
            <a:pathLst>
              <a:path h="12826160" w="14056065">
                <a:moveTo>
                  <a:pt x="0" y="0"/>
                </a:moveTo>
                <a:lnTo>
                  <a:pt x="14056066" y="0"/>
                </a:lnTo>
                <a:lnTo>
                  <a:pt x="14056066" y="12826159"/>
                </a:lnTo>
                <a:lnTo>
                  <a:pt x="0" y="12826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276424">
            <a:off x="8992455" y="4274994"/>
            <a:ext cx="14056065" cy="12826160"/>
          </a:xfrm>
          <a:custGeom>
            <a:avLst/>
            <a:gdLst/>
            <a:ahLst/>
            <a:cxnLst/>
            <a:rect r="r" b="b" t="t" l="l"/>
            <a:pathLst>
              <a:path h="12826160" w="14056065">
                <a:moveTo>
                  <a:pt x="0" y="0"/>
                </a:moveTo>
                <a:lnTo>
                  <a:pt x="14056065" y="0"/>
                </a:lnTo>
                <a:lnTo>
                  <a:pt x="14056065" y="12826160"/>
                </a:lnTo>
                <a:lnTo>
                  <a:pt x="0" y="1282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5143500"/>
            <a:ext cx="18288000" cy="5427497"/>
          </a:xfrm>
          <a:custGeom>
            <a:avLst/>
            <a:gdLst/>
            <a:ahLst/>
            <a:cxnLst/>
            <a:rect r="r" b="b" t="t" l="l"/>
            <a:pathLst>
              <a:path h="5427497" w="18288000">
                <a:moveTo>
                  <a:pt x="0" y="0"/>
                </a:moveTo>
                <a:lnTo>
                  <a:pt x="18288000" y="0"/>
                </a:lnTo>
                <a:lnTo>
                  <a:pt x="18288000" y="5427497"/>
                </a:lnTo>
                <a:lnTo>
                  <a:pt x="0" y="5427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2756" r="0" b="-27997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30176" y="4653740"/>
            <a:ext cx="6753354" cy="587498"/>
            <a:chOff x="0" y="0"/>
            <a:chExt cx="2001729" cy="17413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01729" cy="174137"/>
            </a:xfrm>
            <a:custGeom>
              <a:avLst/>
              <a:gdLst/>
              <a:ahLst/>
              <a:cxnLst/>
              <a:rect r="r" b="b" t="t" l="l"/>
              <a:pathLst>
                <a:path h="174137" w="2001729">
                  <a:moveTo>
                    <a:pt x="0" y="0"/>
                  </a:moveTo>
                  <a:lnTo>
                    <a:pt x="2001729" y="0"/>
                  </a:lnTo>
                  <a:lnTo>
                    <a:pt x="2001729" y="174137"/>
                  </a:lnTo>
                  <a:lnTo>
                    <a:pt x="0" y="174137"/>
                  </a:lnTo>
                  <a:lnTo>
                    <a:pt x="0" y="0"/>
                  </a:lnTo>
                </a:path>
              </a:pathLst>
            </a:custGeom>
            <a:solidFill>
              <a:srgbClr val="FFC52E"/>
            </a:solidFill>
            <a:ln w="28575">
              <a:solidFill>
                <a:srgbClr val="9B452A"/>
              </a:solidFill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5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303617" y="4870881"/>
            <a:ext cx="5482971" cy="7057669"/>
          </a:xfrm>
          <a:custGeom>
            <a:avLst/>
            <a:gdLst/>
            <a:ahLst/>
            <a:cxnLst/>
            <a:rect r="r" b="b" t="t" l="l"/>
            <a:pathLst>
              <a:path h="7057669" w="5482971">
                <a:moveTo>
                  <a:pt x="0" y="0"/>
                </a:moveTo>
                <a:lnTo>
                  <a:pt x="5482971" y="0"/>
                </a:lnTo>
                <a:lnTo>
                  <a:pt x="5482971" y="7057669"/>
                </a:lnTo>
                <a:lnTo>
                  <a:pt x="0" y="7057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6605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549321" y="6026628"/>
            <a:ext cx="3584759" cy="5132367"/>
          </a:xfrm>
          <a:custGeom>
            <a:avLst/>
            <a:gdLst/>
            <a:ahLst/>
            <a:cxnLst/>
            <a:rect r="r" b="b" t="t" l="l"/>
            <a:pathLst>
              <a:path h="5132367" w="3584759">
                <a:moveTo>
                  <a:pt x="0" y="0"/>
                </a:moveTo>
                <a:lnTo>
                  <a:pt x="3584759" y="0"/>
                </a:lnTo>
                <a:lnTo>
                  <a:pt x="3584759" y="5132367"/>
                </a:lnTo>
                <a:lnTo>
                  <a:pt x="0" y="5132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5295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5215914" y="6189186"/>
            <a:ext cx="3896336" cy="7351577"/>
          </a:xfrm>
          <a:custGeom>
            <a:avLst/>
            <a:gdLst/>
            <a:ahLst/>
            <a:cxnLst/>
            <a:rect r="r" b="b" t="t" l="l"/>
            <a:pathLst>
              <a:path h="7351577" w="3896336">
                <a:moveTo>
                  <a:pt x="3896336" y="0"/>
                </a:moveTo>
                <a:lnTo>
                  <a:pt x="0" y="0"/>
                </a:lnTo>
                <a:lnTo>
                  <a:pt x="0" y="7351577"/>
                </a:lnTo>
                <a:lnTo>
                  <a:pt x="3896336" y="7351577"/>
                </a:lnTo>
                <a:lnTo>
                  <a:pt x="389633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608436" y="391683"/>
            <a:ext cx="3397338" cy="1823319"/>
          </a:xfrm>
          <a:custGeom>
            <a:avLst/>
            <a:gdLst/>
            <a:ahLst/>
            <a:cxnLst/>
            <a:rect r="r" b="b" t="t" l="l"/>
            <a:pathLst>
              <a:path h="1823319" w="3397338">
                <a:moveTo>
                  <a:pt x="0" y="0"/>
                </a:moveTo>
                <a:lnTo>
                  <a:pt x="3397338" y="0"/>
                </a:lnTo>
                <a:lnTo>
                  <a:pt x="3397338" y="1823318"/>
                </a:lnTo>
                <a:lnTo>
                  <a:pt x="0" y="1823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13001" r="0" b="-31499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90027" y="1276858"/>
            <a:ext cx="9677411" cy="3250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883"/>
              </a:lnSpc>
            </a:pPr>
            <a:r>
              <a:rPr lang="en-US" sz="9431">
                <a:solidFill>
                  <a:srgbClr val="FFFFFF"/>
                </a:solidFill>
                <a:latin typeface="Agrandir Ultra-Bold"/>
              </a:rPr>
              <a:t>PRESENATION TITLE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46639" y="4648774"/>
            <a:ext cx="7288584" cy="511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1"/>
              </a:lnSpc>
              <a:spcBef>
                <a:spcPct val="0"/>
              </a:spcBef>
            </a:pPr>
            <a:r>
              <a:rPr lang="en-US" sz="2842">
                <a:solidFill>
                  <a:srgbClr val="464E2E"/>
                </a:solidFill>
                <a:latin typeface="Agrandir"/>
              </a:rPr>
              <a:t>subtitle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2561" y="9434619"/>
            <a:ext cx="5810865" cy="430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55"/>
              </a:lnSpc>
              <a:spcBef>
                <a:spcPct val="0"/>
              </a:spcBef>
            </a:pPr>
            <a:r>
              <a:rPr lang="en-US" sz="2266">
                <a:solidFill>
                  <a:srgbClr val="FFFFFF"/>
                </a:solidFill>
                <a:latin typeface="Agrandir Bold"/>
              </a:rPr>
              <a:t>Presented By:</a:t>
            </a:r>
          </a:p>
        </p:txBody>
      </p:sp>
      <p:sp>
        <p:nvSpPr>
          <p:cNvPr name="AutoShape 16" id="16"/>
          <p:cNvSpPr/>
          <p:nvPr/>
        </p:nvSpPr>
        <p:spPr>
          <a:xfrm flipV="true">
            <a:off x="1028706" y="1028700"/>
            <a:ext cx="12238181" cy="9525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8024" r="0" b="-108024"/>
            </a:stretch>
          </a:blipFill>
        </p:spPr>
      </p:sp>
      <p:sp>
        <p:nvSpPr>
          <p:cNvPr name="AutoShape 3" id="3"/>
          <p:cNvSpPr/>
          <p:nvPr/>
        </p:nvSpPr>
        <p:spPr>
          <a:xfrm rot="2017">
            <a:off x="1028704" y="1033462"/>
            <a:ext cx="16230603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-84567">
            <a:off x="-1991813" y="8560956"/>
            <a:ext cx="22926155" cy="3086100"/>
            <a:chOff x="0" y="0"/>
            <a:chExt cx="6038164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038164" cy="812800"/>
            </a:xfrm>
            <a:custGeom>
              <a:avLst/>
              <a:gdLst/>
              <a:ahLst/>
              <a:cxnLst/>
              <a:rect r="r" b="b" t="t" l="l"/>
              <a:pathLst>
                <a:path h="812800" w="6038164">
                  <a:moveTo>
                    <a:pt x="0" y="0"/>
                  </a:moveTo>
                  <a:lnTo>
                    <a:pt x="6038164" y="0"/>
                  </a:lnTo>
                  <a:lnTo>
                    <a:pt x="6038164" y="812800"/>
                  </a:lnTo>
                  <a:lnTo>
                    <a:pt x="0" y="812800"/>
                  </a:lnTo>
                  <a:lnTo>
                    <a:pt x="0" y="0"/>
                  </a:lnTo>
                </a:path>
              </a:pathLst>
            </a:custGeom>
            <a:solidFill>
              <a:srgbClr val="081F4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5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91888" y="3146036"/>
            <a:ext cx="11548075" cy="1913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0"/>
              </a:lnSpc>
              <a:spcBef>
                <a:spcPct val="0"/>
              </a:spcBef>
            </a:pPr>
            <a:r>
              <a:rPr lang="en-US" sz="2881">
                <a:solidFill>
                  <a:srgbClr val="FFFFFF"/>
                </a:solidFill>
                <a:latin typeface="Agrandir"/>
              </a:rPr>
              <a:t>Nam sapien eros, mattis a cursus a, gravida et tellus. Duis diam purus, sodales vel justo vel, ultricies euismod odio. Etiam accumsan mattis faucibus. Maecenas semper nec enim congue mollis. Morbi vitae lectus dui.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91888" y="2114640"/>
            <a:ext cx="4998539" cy="8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38"/>
              </a:lnSpc>
            </a:pPr>
            <a:r>
              <a:rPr lang="en-US" sz="4871">
                <a:solidFill>
                  <a:srgbClr val="FFFFFF"/>
                </a:solidFill>
                <a:latin typeface="Agrandir Ultra-Bold"/>
              </a:rPr>
              <a:t>SLIDE TITLE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98482" y="5259143"/>
            <a:ext cx="18386482" cy="5456724"/>
          </a:xfrm>
          <a:custGeom>
            <a:avLst/>
            <a:gdLst/>
            <a:ahLst/>
            <a:cxnLst/>
            <a:rect r="r" b="b" t="t" l="l"/>
            <a:pathLst>
              <a:path h="5456724" w="18386482">
                <a:moveTo>
                  <a:pt x="0" y="0"/>
                </a:moveTo>
                <a:lnTo>
                  <a:pt x="18386482" y="0"/>
                </a:lnTo>
                <a:lnTo>
                  <a:pt x="18386482" y="5456724"/>
                </a:lnTo>
                <a:lnTo>
                  <a:pt x="0" y="5456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2756" r="0" b="-2799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28604" y="8997198"/>
            <a:ext cx="1951015" cy="1047091"/>
          </a:xfrm>
          <a:custGeom>
            <a:avLst/>
            <a:gdLst/>
            <a:ahLst/>
            <a:cxnLst/>
            <a:rect r="r" b="b" t="t" l="l"/>
            <a:pathLst>
              <a:path h="1047091" w="1951015">
                <a:moveTo>
                  <a:pt x="0" y="0"/>
                </a:moveTo>
                <a:lnTo>
                  <a:pt x="1951014" y="0"/>
                </a:lnTo>
                <a:lnTo>
                  <a:pt x="1951014" y="1047091"/>
                </a:lnTo>
                <a:lnTo>
                  <a:pt x="0" y="1047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3001" r="0" b="-31499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8024" r="0" b="-108024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2695198" y="4543337"/>
            <a:ext cx="16167576" cy="6577848"/>
          </a:xfrm>
          <a:custGeom>
            <a:avLst/>
            <a:gdLst/>
            <a:ahLst/>
            <a:cxnLst/>
            <a:rect r="r" b="b" t="t" l="l"/>
            <a:pathLst>
              <a:path h="6577848" w="16167576">
                <a:moveTo>
                  <a:pt x="16167576" y="0"/>
                </a:moveTo>
                <a:lnTo>
                  <a:pt x="0" y="0"/>
                </a:lnTo>
                <a:lnTo>
                  <a:pt x="0" y="6577848"/>
                </a:lnTo>
                <a:lnTo>
                  <a:pt x="16167576" y="6577848"/>
                </a:lnTo>
                <a:lnTo>
                  <a:pt x="16167576" y="0"/>
                </a:lnTo>
                <a:close/>
              </a:path>
            </a:pathLst>
          </a:custGeom>
          <a:blipFill>
            <a:blip r:embed="rId3"/>
            <a:stretch>
              <a:fillRect l="0" t="0" r="0" b="-43536"/>
            </a:stretch>
          </a:blipFill>
        </p:spPr>
      </p:sp>
      <p:sp>
        <p:nvSpPr>
          <p:cNvPr name="AutoShape 4" id="4"/>
          <p:cNvSpPr/>
          <p:nvPr/>
        </p:nvSpPr>
        <p:spPr>
          <a:xfrm rot="2017">
            <a:off x="1028704" y="1033462"/>
            <a:ext cx="16230603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6114450" y="3077098"/>
            <a:ext cx="11548075" cy="1913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0"/>
              </a:lnSpc>
              <a:spcBef>
                <a:spcPct val="0"/>
              </a:spcBef>
            </a:pPr>
            <a:r>
              <a:rPr lang="en-US" sz="2881">
                <a:solidFill>
                  <a:srgbClr val="FFFFFF"/>
                </a:solidFill>
                <a:latin typeface="Agrandir"/>
              </a:rPr>
              <a:t>Nam sapien eros, mattis a cursus a, gravida et tellus. Duis diam purus, sodales vel justo vel, ultricies euismod odio. Etiam accumsan mattis faucibus. Maecenas semper nec enim congue mollis. Morbi vitae lectus dui.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14450" y="2045703"/>
            <a:ext cx="4998539" cy="8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38"/>
              </a:lnSpc>
            </a:pPr>
            <a:r>
              <a:rPr lang="en-US" sz="4871">
                <a:solidFill>
                  <a:srgbClr val="FFFFFF"/>
                </a:solidFill>
                <a:latin typeface="Agrandir Ultra-Bold"/>
              </a:rPr>
              <a:t>SLIDE TITLE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1960934" y="3388255"/>
            <a:ext cx="11323761" cy="7549174"/>
          </a:xfrm>
          <a:custGeom>
            <a:avLst/>
            <a:gdLst/>
            <a:ahLst/>
            <a:cxnLst/>
            <a:rect r="r" b="b" t="t" l="l"/>
            <a:pathLst>
              <a:path h="7549174" w="11323761">
                <a:moveTo>
                  <a:pt x="0" y="0"/>
                </a:moveTo>
                <a:lnTo>
                  <a:pt x="11323762" y="0"/>
                </a:lnTo>
                <a:lnTo>
                  <a:pt x="11323762" y="7549174"/>
                </a:lnTo>
                <a:lnTo>
                  <a:pt x="0" y="7549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085660" y="9046439"/>
            <a:ext cx="1951015" cy="1047091"/>
          </a:xfrm>
          <a:custGeom>
            <a:avLst/>
            <a:gdLst/>
            <a:ahLst/>
            <a:cxnLst/>
            <a:rect r="r" b="b" t="t" l="l"/>
            <a:pathLst>
              <a:path h="1047091" w="1951015">
                <a:moveTo>
                  <a:pt x="0" y="0"/>
                </a:moveTo>
                <a:lnTo>
                  <a:pt x="1951015" y="0"/>
                </a:lnTo>
                <a:lnTo>
                  <a:pt x="1951015" y="1047091"/>
                </a:lnTo>
                <a:lnTo>
                  <a:pt x="0" y="10470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3001" r="0" b="-31499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8024" r="0" b="-108024"/>
            </a:stretch>
          </a:blipFill>
        </p:spPr>
      </p:sp>
      <p:sp>
        <p:nvSpPr>
          <p:cNvPr name="AutoShape 3" id="3"/>
          <p:cNvSpPr/>
          <p:nvPr/>
        </p:nvSpPr>
        <p:spPr>
          <a:xfrm rot="2017">
            <a:off x="1028704" y="1033462"/>
            <a:ext cx="16230603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-38485" y="4150528"/>
            <a:ext cx="17297785" cy="10101636"/>
          </a:xfrm>
          <a:custGeom>
            <a:avLst/>
            <a:gdLst/>
            <a:ahLst/>
            <a:cxnLst/>
            <a:rect r="r" b="b" t="t" l="l"/>
            <a:pathLst>
              <a:path h="10101636" w="17297785">
                <a:moveTo>
                  <a:pt x="0" y="0"/>
                </a:moveTo>
                <a:lnTo>
                  <a:pt x="17297785" y="0"/>
                </a:lnTo>
                <a:lnTo>
                  <a:pt x="17297785" y="10101636"/>
                </a:lnTo>
                <a:lnTo>
                  <a:pt x="0" y="10101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040979" y="5843178"/>
            <a:ext cx="6873660" cy="4579576"/>
          </a:xfrm>
          <a:custGeom>
            <a:avLst/>
            <a:gdLst/>
            <a:ahLst/>
            <a:cxnLst/>
            <a:rect r="r" b="b" t="t" l="l"/>
            <a:pathLst>
              <a:path h="4579576" w="6873660">
                <a:moveTo>
                  <a:pt x="0" y="0"/>
                </a:moveTo>
                <a:lnTo>
                  <a:pt x="6873660" y="0"/>
                </a:lnTo>
                <a:lnTo>
                  <a:pt x="6873660" y="4579576"/>
                </a:lnTo>
                <a:lnTo>
                  <a:pt x="0" y="4579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91888" y="3146036"/>
            <a:ext cx="11548075" cy="1913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0"/>
              </a:lnSpc>
              <a:spcBef>
                <a:spcPct val="0"/>
              </a:spcBef>
            </a:pPr>
            <a:r>
              <a:rPr lang="en-US" sz="2881">
                <a:solidFill>
                  <a:srgbClr val="FFFFFF"/>
                </a:solidFill>
                <a:latin typeface="Agrandir"/>
              </a:rPr>
              <a:t>Nam sapien eros, mattis a cursus a, gravida et tellus. Duis diam purus, sodales vel justo vel, ultricies euismod odio. Etiam accumsan mattis faucibus. Maecenas semper nec enim congue mollis. Morbi vitae lectus dui.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91888" y="2114640"/>
            <a:ext cx="4998539" cy="8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38"/>
              </a:lnSpc>
            </a:pPr>
            <a:r>
              <a:rPr lang="en-US" sz="4871">
                <a:solidFill>
                  <a:srgbClr val="FFFFFF"/>
                </a:solidFill>
                <a:latin typeface="Agrandir Ultra-Bold"/>
              </a:rPr>
              <a:t>SLIDE TITLE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20274" y="9007046"/>
            <a:ext cx="1951015" cy="1047091"/>
          </a:xfrm>
          <a:custGeom>
            <a:avLst/>
            <a:gdLst/>
            <a:ahLst/>
            <a:cxnLst/>
            <a:rect r="r" b="b" t="t" l="l"/>
            <a:pathLst>
              <a:path h="1047091" w="1951015">
                <a:moveTo>
                  <a:pt x="0" y="0"/>
                </a:moveTo>
                <a:lnTo>
                  <a:pt x="1951015" y="0"/>
                </a:lnTo>
                <a:lnTo>
                  <a:pt x="1951015" y="1047091"/>
                </a:lnTo>
                <a:lnTo>
                  <a:pt x="0" y="10470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3001" r="0" b="-31499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F58765922E8146AB2EEC6186A04564" ma:contentTypeVersion="0" ma:contentTypeDescription="Create a new document." ma:contentTypeScope="" ma:versionID="a48f8ad0e2e0067880a654e0edd3d4e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ff03dde4259c08ff71d8d05c94e2e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473ED3-6655-40F9-A995-70B3DAF3E7D7}"/>
</file>

<file path=customXml/itemProps2.xml><?xml version="1.0" encoding="utf-8"?>
<ds:datastoreItem xmlns:ds="http://schemas.openxmlformats.org/officeDocument/2006/customXml" ds:itemID="{5AE0A457-7486-4681-8BF9-29B6A07E6E2E}"/>
</file>

<file path=customXml/itemProps3.xml><?xml version="1.0" encoding="utf-8"?>
<ds:datastoreItem xmlns:ds="http://schemas.openxmlformats.org/officeDocument/2006/customXml" ds:itemID="{825CB004-F30C-4BC5-B0EA-EE42D39100B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SCC Template 2</dc:title>
  <cp:revision>1</cp:revision>
  <dcterms:created xsi:type="dcterms:W3CDTF">2006-08-16T00:00:00Z</dcterms:created>
  <dcterms:modified xsi:type="dcterms:W3CDTF">2011-08-01T06:04:30Z</dcterms:modified>
  <dc:identifier>DAFs3G0B9B8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0x0101005AF58765922E8146AB2EEC6186A04564</vt:lpwstr>
  </property>
</Properties>
</file>